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1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15T16:46:04.537" idx="1">
    <p:pos x="7092" y="15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PROGRAMACION ORIENTADA A OBJETOS 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ARMANDO PEREZ ROJAS </a:t>
            </a:r>
          </a:p>
          <a:p>
            <a:r>
              <a:rPr lang="es-MX" dirty="0" smtClean="0"/>
              <a:t>15 / 02 /24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8556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0792" b="8222"/>
          <a:stretch/>
        </p:blipFill>
        <p:spPr>
          <a:xfrm>
            <a:off x="0" y="115560"/>
            <a:ext cx="11650980" cy="674244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522372" y="2606566"/>
            <a:ext cx="2128608" cy="3329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Compilación de </a:t>
            </a:r>
            <a:r>
              <a:rPr lang="es-MX" dirty="0" err="1" smtClean="0"/>
              <a:t>vb</a:t>
            </a:r>
            <a:r>
              <a:rPr lang="es-MX" dirty="0" smtClean="0"/>
              <a:t> </a:t>
            </a:r>
          </a:p>
          <a:p>
            <a:pPr algn="ctr"/>
            <a:r>
              <a:rPr lang="es-MX" dirty="0" smtClean="0"/>
              <a:t>Correcta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6379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solidFill>
                  <a:srgbClr val="FF0000"/>
                </a:solidFill>
              </a:rPr>
              <a:t>CLASE 2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lenguaje para que encienda el led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Parpade</a:t>
            </a:r>
            <a:r>
              <a:rPr lang="es-MX" dirty="0" smtClean="0"/>
              <a:t> el led 500 se prenda y se apague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121694"/>
            <a:ext cx="8420099" cy="47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Comando para abrir un bloc de notas </a:t>
            </a:r>
            <a:endParaRPr lang="es-MX" dirty="0"/>
          </a:p>
        </p:txBody>
      </p:sp>
      <p:sp>
        <p:nvSpPr>
          <p:cNvPr id="10" name="Marcador de conteni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6" y="2277940"/>
            <a:ext cx="9688906" cy="373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8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Para que nos aparezca en la pantalla; “hola mundo”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1907736"/>
            <a:ext cx="4573911" cy="25728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529" y="1907736"/>
            <a:ext cx="6431006" cy="36174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675" y="5139414"/>
            <a:ext cx="19907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4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Abrimos GIT “ ES GRATIS “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1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2417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7086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981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0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CLASE 1 REVISON DE CONFIURACION 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357"/>
            <a:ext cx="12192000" cy="52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10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SEUDOCODIGO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048" y="2032001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38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1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Codigo</a:t>
            </a:r>
            <a:r>
              <a:rPr lang="es-MX" dirty="0" smtClean="0"/>
              <a:t> de VT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95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4821382" y="0"/>
            <a:ext cx="1479666" cy="101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Inicio </a:t>
            </a:r>
            <a:endParaRPr lang="es-MX" dirty="0"/>
          </a:p>
        </p:txBody>
      </p:sp>
      <p:sp>
        <p:nvSpPr>
          <p:cNvPr id="5" name="Recortar rectángulo de esquina diagonal 4"/>
          <p:cNvSpPr/>
          <p:nvPr/>
        </p:nvSpPr>
        <p:spPr>
          <a:xfrm>
            <a:off x="4156363" y="1293697"/>
            <a:ext cx="2261062" cy="112221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 PH</a:t>
            </a:r>
            <a:endParaRPr lang="es-MX" dirty="0"/>
          </a:p>
        </p:txBody>
      </p:sp>
      <p:sp>
        <p:nvSpPr>
          <p:cNvPr id="6" name="Decisión 5"/>
          <p:cNvSpPr/>
          <p:nvPr/>
        </p:nvSpPr>
        <p:spPr>
          <a:xfrm>
            <a:off x="4364182" y="2587394"/>
            <a:ext cx="1870363" cy="10120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Ph</a:t>
            </a:r>
            <a:r>
              <a:rPr lang="es-MX" dirty="0" smtClean="0"/>
              <a:t> &lt;7</a:t>
            </a:r>
            <a:endParaRPr lang="es-MX" dirty="0"/>
          </a:p>
        </p:txBody>
      </p:sp>
      <p:sp>
        <p:nvSpPr>
          <p:cNvPr id="7" name="Flecha abajo 6"/>
          <p:cNvSpPr/>
          <p:nvPr/>
        </p:nvSpPr>
        <p:spPr>
          <a:xfrm>
            <a:off x="5386647" y="1017383"/>
            <a:ext cx="465513" cy="276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5386647" y="2449237"/>
            <a:ext cx="465513" cy="276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inta perforada 8"/>
          <p:cNvSpPr/>
          <p:nvPr/>
        </p:nvSpPr>
        <p:spPr>
          <a:xfrm>
            <a:off x="680321" y="2749883"/>
            <a:ext cx="2106146" cy="687037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accido</a:t>
            </a:r>
            <a:endParaRPr lang="es-MX" dirty="0"/>
          </a:p>
        </p:txBody>
      </p:sp>
      <p:sp>
        <p:nvSpPr>
          <p:cNvPr id="10" name="Cinta perforada 9"/>
          <p:cNvSpPr/>
          <p:nvPr/>
        </p:nvSpPr>
        <p:spPr>
          <a:xfrm>
            <a:off x="7960566" y="2749883"/>
            <a:ext cx="2106146" cy="687037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alcalino</a:t>
            </a:r>
            <a:endParaRPr lang="es-MX" dirty="0"/>
          </a:p>
        </p:txBody>
      </p:sp>
      <p:cxnSp>
        <p:nvCxnSpPr>
          <p:cNvPr id="14" name="Conector recto 13"/>
          <p:cNvCxnSpPr/>
          <p:nvPr/>
        </p:nvCxnSpPr>
        <p:spPr>
          <a:xfrm>
            <a:off x="2900201" y="3080860"/>
            <a:ext cx="5174099" cy="2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3092334" y="2725551"/>
            <a:ext cx="142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falso</a:t>
            </a:r>
            <a:endParaRPr lang="es-MX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301048" y="2717252"/>
            <a:ext cx="132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verdadero</a:t>
            </a:r>
            <a:endParaRPr lang="es-MX" dirty="0"/>
          </a:p>
        </p:txBody>
      </p:sp>
      <p:cxnSp>
        <p:nvCxnSpPr>
          <p:cNvPr id="19" name="Conector recto de flecha 18"/>
          <p:cNvCxnSpPr>
            <a:stCxn id="9" idx="2"/>
          </p:cNvCxnSpPr>
          <p:nvPr/>
        </p:nvCxnSpPr>
        <p:spPr>
          <a:xfrm>
            <a:off x="1733394" y="3368216"/>
            <a:ext cx="20591" cy="96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10" idx="2"/>
          </p:cNvCxnSpPr>
          <p:nvPr/>
        </p:nvCxnSpPr>
        <p:spPr>
          <a:xfrm>
            <a:off x="9013639" y="3368216"/>
            <a:ext cx="38921" cy="1112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>
            <a:off x="1753985" y="4330931"/>
            <a:ext cx="3067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H="1" flipV="1">
            <a:off x="5162204" y="4330931"/>
            <a:ext cx="3890356" cy="14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echa abajo 25"/>
          <p:cNvSpPr/>
          <p:nvPr/>
        </p:nvSpPr>
        <p:spPr>
          <a:xfrm>
            <a:off x="4590609" y="4264356"/>
            <a:ext cx="802369" cy="698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Elipse 26"/>
          <p:cNvSpPr/>
          <p:nvPr/>
        </p:nvSpPr>
        <p:spPr>
          <a:xfrm>
            <a:off x="4272742" y="5278582"/>
            <a:ext cx="1878676" cy="798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fin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2996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26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23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79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Preguntale</a:t>
            </a:r>
            <a:r>
              <a:rPr lang="es-MX" dirty="0" smtClean="0"/>
              <a:t> a </a:t>
            </a:r>
            <a:r>
              <a:rPr lang="es-MX" dirty="0" err="1" smtClean="0"/>
              <a:t>copilot</a:t>
            </a: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2142067"/>
            <a:ext cx="18288000" cy="64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2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11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8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Hacer un menú con lo aprendido en clase 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91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39" y="2461491"/>
            <a:ext cx="7021256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57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14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Codigo</a:t>
            </a:r>
            <a:r>
              <a:rPr lang="es-MX" dirty="0" smtClean="0"/>
              <a:t> de 3 animales 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Testeamos la efectividad de los cogidos que nos arrojo </a:t>
            </a:r>
            <a:r>
              <a:rPr lang="es-MX" dirty="0" err="1" smtClean="0"/>
              <a:t>copilot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2978944"/>
            <a:ext cx="81819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995362"/>
            <a:ext cx="9258300" cy="48672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041931" y="1597572"/>
            <a:ext cx="3342290" cy="3520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Cd ..</a:t>
            </a:r>
          </a:p>
          <a:p>
            <a:pPr algn="ctr"/>
            <a:r>
              <a:rPr lang="es-MX" dirty="0" err="1" smtClean="0"/>
              <a:t>Ls</a:t>
            </a:r>
            <a:r>
              <a:rPr lang="es-MX" dirty="0" smtClean="0"/>
              <a:t> </a:t>
            </a:r>
          </a:p>
          <a:p>
            <a:pPr algn="ctr"/>
            <a:r>
              <a:rPr lang="es-MX" dirty="0" smtClean="0"/>
              <a:t>Para poder buscar archivos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5090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Creamos un archivo con el cogido </a:t>
            </a:r>
            <a:r>
              <a:rPr lang="es-MX" dirty="0" err="1" smtClean="0"/>
              <a:t>c++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180" t="30041" r="19028" b="14589"/>
          <a:stretch/>
        </p:blipFill>
        <p:spPr>
          <a:xfrm>
            <a:off x="219403" y="1986455"/>
            <a:ext cx="11489121" cy="44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3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63437"/>
          <a:stretch/>
        </p:blipFill>
        <p:spPr>
          <a:xfrm>
            <a:off x="1875692" y="247650"/>
            <a:ext cx="9382858" cy="638175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9495692" y="1441938"/>
            <a:ext cx="2180493" cy="449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Cd y </a:t>
            </a:r>
            <a:r>
              <a:rPr lang="es-MX" dirty="0" err="1" smtClean="0"/>
              <a:t>ls</a:t>
            </a:r>
            <a:r>
              <a:rPr lang="es-MX" dirty="0" smtClean="0"/>
              <a:t> para </a:t>
            </a:r>
            <a:r>
              <a:rPr lang="es-MX" dirty="0" err="1" smtClean="0"/>
              <a:t>bucar</a:t>
            </a:r>
            <a:r>
              <a:rPr lang="es-MX" dirty="0" smtClean="0"/>
              <a:t> archivos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74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530</TotalTime>
  <Words>118</Words>
  <Application>Microsoft Office PowerPoint</Application>
  <PresentationFormat>Panorámica</PresentationFormat>
  <Paragraphs>30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8" baseType="lpstr">
      <vt:lpstr>Arial</vt:lpstr>
      <vt:lpstr>Trebuchet MS</vt:lpstr>
      <vt:lpstr>Berlín</vt:lpstr>
      <vt:lpstr>PROGRAMACION ORIENTADA A OBJETOS </vt:lpstr>
      <vt:lpstr>CLASE 1 REVISON DE CONFIURACION </vt:lpstr>
      <vt:lpstr>Preguntale a copilot </vt:lpstr>
      <vt:lpstr>Presentación de PowerPoint</vt:lpstr>
      <vt:lpstr>Presentación de PowerPoint</vt:lpstr>
      <vt:lpstr>Testeamos la efectividad de los cogidos que nos arrojo copilot</vt:lpstr>
      <vt:lpstr>Presentación de PowerPoint</vt:lpstr>
      <vt:lpstr>Creamos un archivo con el cogido c++</vt:lpstr>
      <vt:lpstr>Presentación de PowerPoint</vt:lpstr>
      <vt:lpstr>Presentación de PowerPoint</vt:lpstr>
      <vt:lpstr>CLASE 2 lenguaje para que encienda el led</vt:lpstr>
      <vt:lpstr>Parpade el led 500 se prenda y se apague</vt:lpstr>
      <vt:lpstr>Comando para abrir un bloc de notas </vt:lpstr>
      <vt:lpstr>Para que nos aparezca en la pantalla; “hola mundo”</vt:lpstr>
      <vt:lpstr>Abrimos GIT “ ES GRATIS “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SEUDOCODIGO</vt:lpstr>
      <vt:lpstr>Presentación de PowerPoint</vt:lpstr>
      <vt:lpstr>Codigo de VT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Hacer un menú con lo aprendido en clase </vt:lpstr>
      <vt:lpstr>Presentación de PowerPoint</vt:lpstr>
      <vt:lpstr>Presentación de PowerPoint</vt:lpstr>
      <vt:lpstr>Codigo de 3 animales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 ORIENTADA A OBJETOS</dc:title>
  <dc:creator>Usuario</dc:creator>
  <cp:lastModifiedBy>Usuario</cp:lastModifiedBy>
  <cp:revision>33</cp:revision>
  <dcterms:created xsi:type="dcterms:W3CDTF">2024-02-15T22:47:34Z</dcterms:created>
  <dcterms:modified xsi:type="dcterms:W3CDTF">2024-03-14T23:42:24Z</dcterms:modified>
</cp:coreProperties>
</file>